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GoogleSlidesCustomDataVersion2">
      <go:slidesCustomData xmlns:go="http://customooxmlschemas.google.com/" r:id="rId7" roundtripDataSignature="AMtx7mgVhz98cnxOGxNjNldubXG5lZqf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664050" y="2479375"/>
            <a:ext cx="5529900" cy="63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t>Reuzen en stenen</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nl" sz="1100">
                <a:solidFill>
                  <a:srgbClr val="F79646"/>
                </a:solidFill>
              </a:rPr>
              <a:t>1 Samuel 17:45</a:t>
            </a:r>
            <a:endParaRPr sz="1100">
              <a:solidFill>
                <a:srgbClr val="F79646"/>
              </a:solidFill>
            </a:endParaRPr>
          </a:p>
          <a:p>
            <a:pPr indent="0" lvl="0" marL="0" marR="0" rtl="0" algn="ctr">
              <a:lnSpc>
                <a:spcPct val="100000"/>
              </a:lnSpc>
              <a:spcBef>
                <a:spcPts val="0"/>
              </a:spcBef>
              <a:spcAft>
                <a:spcPts val="0"/>
              </a:spcAft>
              <a:buClr>
                <a:srgbClr val="000000"/>
              </a:buClr>
              <a:buSzPts val="1600"/>
              <a:buFont typeface="Arial"/>
              <a:buNone/>
            </a:pPr>
            <a:r>
              <a:rPr i="1" lang="nl" sz="1100">
                <a:solidFill>
                  <a:srgbClr val="F79646"/>
                </a:solidFill>
              </a:rPr>
              <a:t>"David zei tegen Goliat: “Jij vertrouwt op je wapens. Maar ik vertrouw op de machtige Heer, de God die het leger van Israël helpt. Jij denkt dat die God niets waard is. Maar vandaag zal de Heer ervoor zorgen dat ik jou versla.” </a:t>
            </a:r>
            <a:endParaRPr i="1" sz="1100">
              <a:solidFill>
                <a:srgbClr val="F39430"/>
              </a:solidFill>
            </a:endParaRPr>
          </a:p>
          <a:p>
            <a:pPr indent="0" lvl="0" marL="0" marR="0" rtl="0" algn="l">
              <a:lnSpc>
                <a:spcPct val="100000"/>
              </a:lnSpc>
              <a:spcBef>
                <a:spcPts val="0"/>
              </a:spcBef>
              <a:spcAft>
                <a:spcPts val="0"/>
              </a:spcAft>
              <a:buClr>
                <a:srgbClr val="000000"/>
              </a:buClr>
              <a:buSzPts val="1600"/>
              <a:buFont typeface="Arial"/>
              <a:buNone/>
            </a:pPr>
            <a:r>
              <a:t/>
            </a:r>
            <a:endParaRPr b="1" sz="1200"/>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Opdracht</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nl" sz="1200" u="none" cap="none" strike="noStrike">
                <a:solidFill>
                  <a:srgbClr val="000000"/>
                </a:solidFill>
                <a:latin typeface="Arial"/>
                <a:ea typeface="Arial"/>
                <a:cs typeface="Arial"/>
                <a:sym typeface="Arial"/>
              </a:rPr>
              <a:t>Nodig:</a:t>
            </a:r>
            <a:endParaRPr b="0" i="0" sz="1200" u="none" cap="none" strike="noStrike">
              <a:solidFill>
                <a:srgbClr val="000000"/>
              </a:solidFill>
              <a:latin typeface="Arial"/>
              <a:ea typeface="Arial"/>
              <a:cs typeface="Arial"/>
              <a:sym typeface="Arial"/>
            </a:endParaRPr>
          </a:p>
          <a:p>
            <a:pPr indent="-304800" lvl="0" marL="457200" rtl="0" algn="l">
              <a:lnSpc>
                <a:spcPct val="115000"/>
              </a:lnSpc>
              <a:spcBef>
                <a:spcPts val="1400"/>
              </a:spcBef>
              <a:spcAft>
                <a:spcPts val="0"/>
              </a:spcAft>
              <a:buClr>
                <a:srgbClr val="271623"/>
              </a:buClr>
              <a:buSzPts val="1200"/>
              <a:buChar char="●"/>
            </a:pPr>
            <a:r>
              <a:rPr lang="nl" sz="1200">
                <a:solidFill>
                  <a:srgbClr val="271623"/>
                </a:solidFill>
                <a:highlight>
                  <a:srgbClr val="FFFFFF"/>
                </a:highlight>
              </a:rPr>
              <a:t>Reuzen afgedrukt op A3 papieren </a:t>
            </a:r>
            <a:endParaRPr sz="1200">
              <a:solidFill>
                <a:srgbClr val="271623"/>
              </a:solidFill>
              <a:highlight>
                <a:srgbClr val="FFFFFF"/>
              </a:highlight>
            </a:endParaRPr>
          </a:p>
          <a:p>
            <a:pPr indent="-304800" lvl="0" marL="457200" rtl="0" algn="l">
              <a:lnSpc>
                <a:spcPct val="115000"/>
              </a:lnSpc>
              <a:spcBef>
                <a:spcPts val="0"/>
              </a:spcBef>
              <a:spcAft>
                <a:spcPts val="0"/>
              </a:spcAft>
              <a:buClr>
                <a:srgbClr val="271623"/>
              </a:buClr>
              <a:buSzPts val="1200"/>
              <a:buChar char="●"/>
            </a:pPr>
            <a:r>
              <a:rPr lang="nl" sz="1200">
                <a:solidFill>
                  <a:srgbClr val="271623"/>
                </a:solidFill>
                <a:highlight>
                  <a:srgbClr val="FFFFFF"/>
                </a:highlight>
              </a:rPr>
              <a:t>Post-it papiertjes</a:t>
            </a:r>
            <a:endParaRPr sz="1200">
              <a:solidFill>
                <a:srgbClr val="271623"/>
              </a:solidFill>
              <a:highlight>
                <a:srgbClr val="FFFFFF"/>
              </a:highlight>
            </a:endParaRPr>
          </a:p>
          <a:p>
            <a:pPr indent="-304800" lvl="0" marL="457200" rtl="0" algn="l">
              <a:lnSpc>
                <a:spcPct val="115000"/>
              </a:lnSpc>
              <a:spcBef>
                <a:spcPts val="0"/>
              </a:spcBef>
              <a:spcAft>
                <a:spcPts val="0"/>
              </a:spcAft>
              <a:buClr>
                <a:srgbClr val="271623"/>
              </a:buClr>
              <a:buSzPts val="1200"/>
              <a:buChar char="●"/>
            </a:pPr>
            <a:r>
              <a:rPr lang="nl" sz="1200">
                <a:solidFill>
                  <a:srgbClr val="271623"/>
                </a:solidFill>
                <a:highlight>
                  <a:srgbClr val="FFFFFF"/>
                </a:highlight>
              </a:rPr>
              <a:t>Pennen of potloden</a:t>
            </a:r>
            <a:endParaRPr sz="1200">
              <a:solidFill>
                <a:srgbClr val="271623"/>
              </a:solidFill>
              <a:highlight>
                <a:srgbClr val="FFFFFF"/>
              </a:highlight>
            </a:endParaRPr>
          </a:p>
          <a:p>
            <a:pPr indent="-304800" lvl="0" marL="457200" rtl="0" algn="l">
              <a:lnSpc>
                <a:spcPct val="115000"/>
              </a:lnSpc>
              <a:spcBef>
                <a:spcPts val="0"/>
              </a:spcBef>
              <a:spcAft>
                <a:spcPts val="0"/>
              </a:spcAft>
              <a:buClr>
                <a:srgbClr val="271623"/>
              </a:buClr>
              <a:buSzPts val="1200"/>
              <a:buChar char="●"/>
            </a:pPr>
            <a:r>
              <a:rPr lang="nl" sz="1200">
                <a:solidFill>
                  <a:srgbClr val="271623"/>
                </a:solidFill>
                <a:highlight>
                  <a:srgbClr val="FFFFFF"/>
                </a:highlight>
              </a:rPr>
              <a:t>Stenen</a:t>
            </a:r>
            <a:endParaRPr sz="1200">
              <a:solidFill>
                <a:srgbClr val="271623"/>
              </a:solidFill>
              <a:highlight>
                <a:srgbClr val="FFFFFF"/>
              </a:highlight>
            </a:endParaRPr>
          </a:p>
          <a:p>
            <a:pPr indent="-304800" lvl="0" marL="457200" rtl="0" algn="l">
              <a:lnSpc>
                <a:spcPct val="115000"/>
              </a:lnSpc>
              <a:spcBef>
                <a:spcPts val="0"/>
              </a:spcBef>
              <a:spcAft>
                <a:spcPts val="0"/>
              </a:spcAft>
              <a:buClr>
                <a:srgbClr val="271623"/>
              </a:buClr>
              <a:buSzPts val="1200"/>
              <a:buChar char="●"/>
            </a:pPr>
            <a:r>
              <a:rPr lang="nl" sz="1200">
                <a:solidFill>
                  <a:srgbClr val="271623"/>
                </a:solidFill>
                <a:highlight>
                  <a:srgbClr val="FFFFFF"/>
                </a:highlight>
              </a:rPr>
              <a:t>Watervaste stift</a:t>
            </a:r>
            <a:endParaRPr sz="1200">
              <a:solidFill>
                <a:srgbClr val="271623"/>
              </a:solidFill>
              <a:highlight>
                <a:srgbClr val="FFFFFF"/>
              </a:highlight>
            </a:endParaRPr>
          </a:p>
          <a:p>
            <a:pPr indent="0" lvl="0" marL="0" marR="0" rtl="0" algn="l">
              <a:lnSpc>
                <a:spcPct val="100000"/>
              </a:lnSpc>
              <a:spcBef>
                <a:spcPts val="1800"/>
              </a:spcBef>
              <a:spcAft>
                <a:spcPts val="0"/>
              </a:spcAft>
              <a:buNone/>
            </a:pPr>
            <a:r>
              <a:rPr lang="nl" sz="1200">
                <a:solidFill>
                  <a:srgbClr val="271623"/>
                </a:solidFill>
                <a:highlight>
                  <a:srgbClr val="FFFFFF"/>
                </a:highlight>
              </a:rPr>
              <a:t>Soms zijn er in ons leven of in onze families moeilijke dingen. Bijvoorbeeld iemand die ziek is, angst, verdriet, ruzie of moeilijke vragen. Dit kunnen we ‘reuzen’ noemen. Het zijn dingen die je tegenkomt die heel groot of bedreigend kunnen lijken!</a:t>
            </a:r>
            <a:br>
              <a:rPr lang="nl" sz="1200">
                <a:solidFill>
                  <a:srgbClr val="271623"/>
                </a:solidFill>
                <a:highlight>
                  <a:srgbClr val="FFFFFF"/>
                </a:highlight>
              </a:rPr>
            </a:br>
            <a:endParaRPr sz="1200">
              <a:solidFill>
                <a:srgbClr val="271623"/>
              </a:solidFill>
              <a:highlight>
                <a:srgbClr val="FFFFFF"/>
              </a:highlight>
            </a:endParaRPr>
          </a:p>
          <a:p>
            <a:pPr indent="0" lvl="0" marL="0" marR="0" rtl="0" algn="l">
              <a:lnSpc>
                <a:spcPct val="100000"/>
              </a:lnSpc>
              <a:spcBef>
                <a:spcPts val="0"/>
              </a:spcBef>
              <a:spcAft>
                <a:spcPts val="0"/>
              </a:spcAft>
              <a:buNone/>
            </a:pPr>
            <a:r>
              <a:rPr lang="nl" sz="1200">
                <a:solidFill>
                  <a:srgbClr val="271623"/>
                </a:solidFill>
                <a:highlight>
                  <a:srgbClr val="FFFFFF"/>
                </a:highlight>
              </a:rPr>
              <a:t>Denk er maar eens over na wat zulke reuzen zijn in jullie leven. Schrijf of teken die op post-its en plak ze op een reus op papier.</a:t>
            </a:r>
            <a:endParaRPr sz="1200">
              <a:solidFill>
                <a:srgbClr val="271623"/>
              </a:solidFill>
              <a:highlight>
                <a:srgbClr val="FFFFFF"/>
              </a:highlight>
            </a:endParaRPr>
          </a:p>
          <a:p>
            <a:pPr indent="0" lvl="0" marL="0" marR="0" rtl="0" algn="l">
              <a:lnSpc>
                <a:spcPct val="100000"/>
              </a:lnSpc>
              <a:spcBef>
                <a:spcPts val="0"/>
              </a:spcBef>
              <a:spcAft>
                <a:spcPts val="0"/>
              </a:spcAft>
              <a:buNone/>
            </a:pPr>
            <a:r>
              <a:t/>
            </a:r>
            <a:endParaRPr sz="1200">
              <a:solidFill>
                <a:srgbClr val="271623"/>
              </a:solidFill>
              <a:highlight>
                <a:srgbClr val="FFFFFF"/>
              </a:highlight>
            </a:endParaRPr>
          </a:p>
          <a:p>
            <a:pPr indent="0" lvl="0" marL="0" marR="0" rtl="0" algn="l">
              <a:lnSpc>
                <a:spcPct val="100000"/>
              </a:lnSpc>
              <a:spcBef>
                <a:spcPts val="0"/>
              </a:spcBef>
              <a:spcAft>
                <a:spcPts val="0"/>
              </a:spcAft>
              <a:buNone/>
            </a:pPr>
            <a:r>
              <a:rPr lang="nl" sz="1200">
                <a:solidFill>
                  <a:srgbClr val="271623"/>
                </a:solidFill>
                <a:highlight>
                  <a:srgbClr val="FFFFFF"/>
                </a:highlight>
              </a:rPr>
              <a:t>Wat zijn dingen die jou of jullie als familie helpen om met deze ‘reuzen’ om te gaan? Wat geeft je kracht?  Schrijf of teken deze dingen ook op post-its en verzamel ze. Kies daarna drie van die post-its uit. Schrijf deze woorden op drie steentjes. Dit zijn jullie stenen om de reuzen te overwinnen! De reus en de steentjes mag je mee naar huis nemen.</a:t>
            </a:r>
            <a:endParaRPr sz="1200">
              <a:solidFill>
                <a:srgbClr val="271623"/>
              </a:solidFill>
              <a:highlight>
                <a:srgbClr val="FFFFFF"/>
              </a:highlight>
            </a:endParaRPr>
          </a:p>
          <a:p>
            <a:pPr indent="0" lvl="0" marL="0" marR="0" rtl="0" algn="l">
              <a:lnSpc>
                <a:spcPct val="100000"/>
              </a:lnSpc>
              <a:spcBef>
                <a:spcPts val="0"/>
              </a:spcBef>
              <a:spcAft>
                <a:spcPts val="0"/>
              </a:spcAft>
              <a:buNone/>
            </a:pPr>
            <a:r>
              <a:t/>
            </a:r>
            <a:endParaRPr sz="1200">
              <a:solidFill>
                <a:srgbClr val="271623"/>
              </a:solidFill>
              <a:highlight>
                <a:srgbClr val="FFFFFF"/>
              </a:highlight>
            </a:endParaRPr>
          </a:p>
          <a:p>
            <a:pPr indent="0" lvl="0" marL="0" marR="0" rtl="0" algn="l">
              <a:lnSpc>
                <a:spcPct val="100000"/>
              </a:lnSpc>
              <a:spcBef>
                <a:spcPts val="0"/>
              </a:spcBef>
              <a:spcAft>
                <a:spcPts val="0"/>
              </a:spcAft>
              <a:buClr>
                <a:srgbClr val="000000"/>
              </a:buClr>
              <a:buSzPts val="1600"/>
              <a:buFont typeface="Arial"/>
              <a:buNone/>
            </a:pPr>
            <a:r>
              <a:t/>
            </a:r>
            <a:endParaRPr b="0" i="0" sz="1200" u="none" cap="none" strike="noStrike">
              <a:solidFill>
                <a:srgbClr val="000000"/>
              </a:solidFill>
              <a:latin typeface="Arial"/>
              <a:ea typeface="Arial"/>
              <a:cs typeface="Arial"/>
              <a:sym typeface="Arial"/>
            </a:endParaRPr>
          </a:p>
        </p:txBody>
      </p:sp>
      <p:pic>
        <p:nvPicPr>
          <p:cNvPr id="55" name="Google Shape;55;p1"/>
          <p:cNvPicPr preferRelativeResize="0"/>
          <p:nvPr/>
        </p:nvPicPr>
        <p:blipFill>
          <a:blip r:embed="rId4">
            <a:alphaModFix/>
          </a:blip>
          <a:stretch>
            <a:fillRect/>
          </a:stretch>
        </p:blipFill>
        <p:spPr>
          <a:xfrm>
            <a:off x="3925100" y="4570425"/>
            <a:ext cx="2268850" cy="1278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